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3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0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90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78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23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1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39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77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3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68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47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8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0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62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37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0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F81D0-9DC9-4099-96CF-3762DB7C7EE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090AFF-770E-4363-A4E1-1DA119059A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73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7254"/>
          </a:xfrm>
        </p:spPr>
        <p:txBody>
          <a:bodyPr>
            <a:normAutofit fontScale="90000"/>
          </a:bodyPr>
          <a:lstStyle/>
          <a:p>
            <a:r>
              <a:rPr lang="it-IT" dirty="0"/>
              <a:t>16 MAGGIO 2017</a:t>
            </a:r>
            <a:br>
              <a:rPr lang="it-IT" dirty="0"/>
            </a:br>
            <a:r>
              <a:rPr lang="it-IT" dirty="0"/>
              <a:t>FONDAZIONE MINOPRIO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74186" y="2462351"/>
            <a:ext cx="9144000" cy="1655762"/>
          </a:xfrm>
        </p:spPr>
        <p:txBody>
          <a:bodyPr>
            <a:noAutofit/>
          </a:bodyPr>
          <a:lstStyle/>
          <a:p>
            <a:r>
              <a:rPr lang="it-IT" sz="2400" dirty="0"/>
              <a:t>Gli alunni di </a:t>
            </a:r>
            <a:r>
              <a:rPr lang="it-IT" sz="2400" i="1" dirty="0"/>
              <a:t>prima e seconda di Eupilio e Proserpio </a:t>
            </a:r>
            <a:r>
              <a:rPr lang="it-IT" sz="2400" dirty="0"/>
              <a:t>hanno vissuto durante la mattinata un’avventura da </a:t>
            </a:r>
            <a:r>
              <a:rPr lang="it-IT" sz="2400" i="1" dirty="0"/>
              <a:t>piccoli botanici</a:t>
            </a:r>
            <a:r>
              <a:rPr lang="it-IT" sz="2400" dirty="0"/>
              <a:t>…accompagnati da esperte guide si sono addentrati nel mondo florovivaistico per conoscere alcune varietà di fiori e piante…provenienti da varie parti del mondo.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86" y="63924"/>
            <a:ext cx="2413000" cy="2413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5050589"/>
            <a:ext cx="3230880" cy="180741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0589"/>
            <a:ext cx="2732464" cy="180741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65" y="5050589"/>
            <a:ext cx="2936816" cy="181025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5050589"/>
            <a:ext cx="3291839" cy="18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3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471488"/>
          </a:xfrm>
        </p:spPr>
        <p:txBody>
          <a:bodyPr>
            <a:noAutofit/>
          </a:bodyPr>
          <a:lstStyle/>
          <a:p>
            <a:r>
              <a:rPr lang="it-IT" sz="2800" dirty="0"/>
              <a:t>Passeggiando nell’ameno parco ci si è imbattuti anche in un magico labirinto…che meraviglia…che corse…che sorprese e poi finalmente l’uscita!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10" y="3554436"/>
            <a:ext cx="2400000" cy="1800000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13" y="2835914"/>
            <a:ext cx="2400000" cy="180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3000" y="4323360"/>
            <a:ext cx="2400000" cy="180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07897" y="4323360"/>
            <a:ext cx="2400000" cy="1800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70" y="3015914"/>
            <a:ext cx="10774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7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E ora nella serra…sporcate le mani…per rinvasare un’orticola: il basilico…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99" y="1584285"/>
            <a:ext cx="2155689" cy="144000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3" y="1581468"/>
            <a:ext cx="3230769" cy="14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81468"/>
            <a:ext cx="2158459" cy="144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64" y="3249636"/>
            <a:ext cx="6865033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2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16" y="5416062"/>
            <a:ext cx="7903284" cy="144193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394790"/>
            <a:ext cx="10515600" cy="1147349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L’immancabile pranzo al sacco con </a:t>
            </a:r>
            <a:br>
              <a:rPr lang="it-IT" sz="2800" dirty="0"/>
            </a:br>
            <a:r>
              <a:rPr lang="it-IT" sz="2800" dirty="0"/>
              <a:t>bene in mente </a:t>
            </a:r>
            <a:br>
              <a:rPr lang="it-IT" sz="2800" dirty="0"/>
            </a:br>
            <a:r>
              <a:rPr lang="it-IT" sz="2800" dirty="0"/>
              <a:t>le osservazioni delle nostre guide…</a:t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e i giochi nel prato…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66" y="314409"/>
            <a:ext cx="4596839" cy="46156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13" y="2769870"/>
            <a:ext cx="28575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Nel pomeriggio si è vestiti i panni dei </a:t>
            </a:r>
            <a:r>
              <a:rPr lang="it-IT" sz="2800" i="1" dirty="0"/>
              <a:t>casari</a:t>
            </a:r>
            <a:r>
              <a:rPr lang="it-IT" sz="2800" dirty="0"/>
              <a:t>…con l’esperto Gabriele è stato prodotto il formaggio primo sale…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46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/>
              <a:t>Prima però c’è stata la conoscenza della signora Mucca…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/>
              <a:t>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sz="2400" dirty="0"/>
              <a:t>                                                                                         E poi…al via!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46" y="2561293"/>
            <a:ext cx="4066909" cy="288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5393" y="3740100"/>
            <a:ext cx="3360000" cy="252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8511" y="298129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09" y="1671393"/>
            <a:ext cx="3360001" cy="252000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5905" y="3037392"/>
            <a:ext cx="3360000" cy="252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2495" y="2540776"/>
            <a:ext cx="3360000" cy="252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9085" y="1280776"/>
            <a:ext cx="2880000" cy="2160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370026" y="6334780"/>
            <a:ext cx="58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Grazie a tutti, è stato fantastico!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370277" y="239151"/>
            <a:ext cx="33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Mani ‘in pasta’…</a:t>
            </a:r>
          </a:p>
        </p:txBody>
      </p:sp>
    </p:spTree>
    <p:extLst>
      <p:ext uri="{BB962C8B-B14F-4D97-AF65-F5344CB8AC3E}">
        <p14:creationId xmlns:p14="http://schemas.microsoft.com/office/powerpoint/2010/main" val="1825246955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132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Filo</vt:lpstr>
      <vt:lpstr>16 MAGGIO 2017 FONDAZIONE MINOPRIO </vt:lpstr>
      <vt:lpstr>Passeggiando nell’ameno parco ci si è imbattuti anche in un magico labirinto…che meraviglia…che corse…che sorprese e poi finalmente l’uscita!</vt:lpstr>
      <vt:lpstr>E ora nella serra…sporcate le mani…per rinvasare un’orticola: il basilico…</vt:lpstr>
      <vt:lpstr>L’immancabile pranzo al sacco con  bene in mente  le osservazioni delle nostre guide…           e i giochi nel prato…</vt:lpstr>
      <vt:lpstr>Nel pomeriggio si è vestiti i panni dei casari…con l’esperto Gabriele è stato prodotto il formaggio primo sale…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MAGGIO 2017 FONDAZIONE MINOPRIO</dc:title>
  <dc:creator>Giuditta Pina</dc:creator>
  <cp:lastModifiedBy>Manuela</cp:lastModifiedBy>
  <cp:revision>19</cp:revision>
  <dcterms:created xsi:type="dcterms:W3CDTF">2017-05-17T19:41:15Z</dcterms:created>
  <dcterms:modified xsi:type="dcterms:W3CDTF">2017-05-18T18:41:57Z</dcterms:modified>
</cp:coreProperties>
</file>